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492A4-3FF9-D841-A077-6CC8BC5E74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NIC - Are all they all the same and Why?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4DD6E-E954-7A48-B3D0-12B7397C8F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Ethan Yu</a:t>
            </a:r>
          </a:p>
        </p:txBody>
      </p:sp>
    </p:spTree>
    <p:extLst>
      <p:ext uri="{BB962C8B-B14F-4D97-AF65-F5344CB8AC3E}">
        <p14:creationId xmlns:p14="http://schemas.microsoft.com/office/powerpoint/2010/main" val="185759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1260-E44C-E048-8497-CDAC587A5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1"/>
            <a:ext cx="7729728" cy="1520091"/>
          </a:xfrm>
        </p:spPr>
        <p:txBody>
          <a:bodyPr>
            <a:normAutofit fontScale="90000"/>
          </a:bodyPr>
          <a:lstStyle/>
          <a:p>
            <a:r>
              <a:rPr lang="en-CA" dirty="0"/>
              <a:t> Provide an explanation of how and why Nic involves Parallel to Serial Data to connect to computers. (See diagram below)-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CE88-15C1-CB4E-A632-A1674B20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Both serial and parallel transmissions have advantages and disadvantages. </a:t>
            </a:r>
          </a:p>
          <a:p>
            <a:r>
              <a:rPr lang="en-CA" dirty="0"/>
              <a:t>Parallel transmission is used for short distances and provides greater speed.</a:t>
            </a:r>
          </a:p>
          <a:p>
            <a:r>
              <a:rPr lang="en-CA" dirty="0"/>
              <a:t>Serial transmission is reliable for transferring data over long distances.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66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D0A59-857B-B249-8CFF-4B53B429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A2D8F-BD8A-F543-827F-F00EA42409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Ethan Yu</a:t>
            </a:r>
          </a:p>
        </p:txBody>
      </p:sp>
    </p:spTree>
    <p:extLst>
      <p:ext uri="{BB962C8B-B14F-4D97-AF65-F5344CB8AC3E}">
        <p14:creationId xmlns:p14="http://schemas.microsoft.com/office/powerpoint/2010/main" val="424540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1260-E44C-E048-8497-CDAC587A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Why is a NIC card needed? What is it's function? Is there a difference between them?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CE88-15C1-CB4E-A632-A1674B20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 Working as an interface at the TCP/IP layer.</a:t>
            </a:r>
          </a:p>
          <a:p>
            <a:r>
              <a:rPr lang="en-CA" dirty="0"/>
              <a:t>NIC card is able to transmit signals at the physical layer and deliver data packets at the network layer.</a:t>
            </a:r>
          </a:p>
          <a:p>
            <a:r>
              <a:rPr lang="en-CA" dirty="0"/>
              <a:t>Acts as a middleman between a computer/server and a data network. </a:t>
            </a:r>
          </a:p>
        </p:txBody>
      </p:sp>
    </p:spTree>
    <p:extLst>
      <p:ext uri="{BB962C8B-B14F-4D97-AF65-F5344CB8AC3E}">
        <p14:creationId xmlns:p14="http://schemas.microsoft.com/office/powerpoint/2010/main" val="147942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1260-E44C-E048-8497-CDAC587A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Identify the three common types of Network interfaces available today for consumers?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CE88-15C1-CB4E-A632-A1674B20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Network interface cards</a:t>
            </a:r>
          </a:p>
          <a:p>
            <a:r>
              <a:rPr lang="en-CA" dirty="0"/>
              <a:t>motherboard-down</a:t>
            </a:r>
          </a:p>
          <a:p>
            <a:r>
              <a:rPr lang="en-CA" dirty="0"/>
              <a:t>USB network adapters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8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1260-E44C-E048-8497-CDAC587A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Explain how these three different types are different? Advantages and disadvantages of each.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CE88-15C1-CB4E-A632-A1674B20F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152" y="2544419"/>
            <a:ext cx="5742962" cy="3925956"/>
          </a:xfrm>
        </p:spPr>
        <p:txBody>
          <a:bodyPr>
            <a:normAutofit/>
          </a:bodyPr>
          <a:lstStyle/>
          <a:p>
            <a:r>
              <a:rPr lang="en-CA" dirty="0"/>
              <a:t>motherboard-down</a:t>
            </a:r>
          </a:p>
          <a:p>
            <a:pPr marL="0" indent="0">
              <a:buNone/>
            </a:pPr>
            <a:r>
              <a:rPr lang="en-US" dirty="0"/>
              <a:t>Advantages:</a:t>
            </a:r>
          </a:p>
          <a:p>
            <a:pPr>
              <a:buFontTx/>
              <a:buChar char="-"/>
            </a:pPr>
            <a:r>
              <a:rPr lang="en-CA" dirty="0"/>
              <a:t>Motherboard-down controllers allows you to provide networking services without the use of an expansion slot</a:t>
            </a:r>
          </a:p>
          <a:p>
            <a:pPr>
              <a:buFontTx/>
              <a:buChar char="-"/>
            </a:pPr>
            <a:r>
              <a:rPr lang="en-CA" dirty="0"/>
              <a:t>Usually less expensive than an add-in card,</a:t>
            </a:r>
          </a:p>
          <a:p>
            <a:pPr marL="0" indent="0">
              <a:buNone/>
            </a:pPr>
            <a:r>
              <a:rPr lang="en-US" dirty="0"/>
              <a:t>Disadvantages:</a:t>
            </a:r>
          </a:p>
          <a:p>
            <a:pPr>
              <a:buFontTx/>
              <a:buChar char="-"/>
            </a:pPr>
            <a:r>
              <a:rPr lang="en-CA" dirty="0"/>
              <a:t>Utilize processor power to encode and decode data through the network layers.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1089D6-AB71-BE4C-A66F-44ADAEE6A76F}"/>
              </a:ext>
            </a:extLst>
          </p:cNvPr>
          <p:cNvSpPr txBox="1">
            <a:spLocks/>
          </p:cNvSpPr>
          <p:nvPr/>
        </p:nvSpPr>
        <p:spPr>
          <a:xfrm>
            <a:off x="6168886" y="2544419"/>
            <a:ext cx="5742962" cy="39259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Wired USB adapters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Advantages:</a:t>
            </a:r>
          </a:p>
          <a:p>
            <a:pPr>
              <a:buFontTx/>
              <a:buChar char="-"/>
            </a:pPr>
            <a:r>
              <a:rPr lang="en-CA" dirty="0"/>
              <a:t>Provides portable and quick installation for network connections that can be installed by individuals of any skill level.</a:t>
            </a:r>
          </a:p>
          <a:p>
            <a:pPr>
              <a:buFontTx/>
              <a:buChar char="-"/>
            </a:pPr>
            <a:r>
              <a:rPr lang="en-CA" dirty="0"/>
              <a:t>Ease of use the ability to add a connection without requiring a motherboard change or filling one of its slots. </a:t>
            </a:r>
          </a:p>
          <a:p>
            <a:pPr marL="0" indent="0">
              <a:buNone/>
            </a:pPr>
            <a:r>
              <a:rPr lang="en-US" dirty="0"/>
              <a:t>Disadvantages: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CA" dirty="0"/>
              <a:t>USB is traditionally slower than the quickest Ethernet links, causing potential bottlenecks when network performance exceeds 50 Mb/s using USB 2.0. USB 3.0 should alleviate that. </a:t>
            </a:r>
          </a:p>
        </p:txBody>
      </p:sp>
    </p:spTree>
    <p:extLst>
      <p:ext uri="{BB962C8B-B14F-4D97-AF65-F5344CB8AC3E}">
        <p14:creationId xmlns:p14="http://schemas.microsoft.com/office/powerpoint/2010/main" val="157477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1260-E44C-E048-8497-CDAC587A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Explain how these three different types are different? Advantages and disadvantages of each.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1089D6-AB71-BE4C-A66F-44ADAEE6A76F}"/>
              </a:ext>
            </a:extLst>
          </p:cNvPr>
          <p:cNvSpPr txBox="1">
            <a:spLocks/>
          </p:cNvSpPr>
          <p:nvPr/>
        </p:nvSpPr>
        <p:spPr>
          <a:xfrm>
            <a:off x="2231136" y="2574236"/>
            <a:ext cx="7729728" cy="39259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Network interface cards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Advantages:</a:t>
            </a:r>
          </a:p>
          <a:p>
            <a:pPr>
              <a:buFontTx/>
              <a:buChar char="-"/>
            </a:pPr>
            <a:r>
              <a:rPr lang="en-CA" dirty="0"/>
              <a:t>Handle the buffer storage, encoding and decoding of data through the seven network layers. Ease of use the ability to add a connection without requiring a motherboard change or filling one of its slots.</a:t>
            </a:r>
          </a:p>
          <a:p>
            <a:pPr>
              <a:buFontTx/>
              <a:buChar char="-"/>
            </a:pPr>
            <a:r>
              <a:rPr lang="en-CA" dirty="0"/>
              <a:t>Typically, there are more advanced feature sets available on network interface cards, as they have dedicated storage and the processing to support this without affecting the CPU.</a:t>
            </a:r>
          </a:p>
          <a:p>
            <a:pPr marL="0" indent="0">
              <a:buNone/>
            </a:pPr>
            <a:r>
              <a:rPr lang="en-US" dirty="0"/>
              <a:t>Disadvantages:</a:t>
            </a:r>
          </a:p>
          <a:p>
            <a:pPr>
              <a:buFontTx/>
              <a:buChar char="-"/>
            </a:pPr>
            <a:r>
              <a:rPr lang="en-CA" dirty="0"/>
              <a:t>An installed NIC will take one of your motherboard expansion slots, which can be troublesome if you are running several add-on components in a small form factor computer.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014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1260-E44C-E048-8497-CDAC587A5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460456"/>
          </a:xfrm>
        </p:spPr>
        <p:txBody>
          <a:bodyPr>
            <a:normAutofit fontScale="90000"/>
          </a:bodyPr>
          <a:lstStyle/>
          <a:p>
            <a:r>
              <a:rPr lang="en-CA" dirty="0"/>
              <a:t> How many ports do Household vs Business </a:t>
            </a:r>
            <a:r>
              <a:rPr lang="en-CA" dirty="0" err="1"/>
              <a:t>NiCs</a:t>
            </a:r>
            <a:r>
              <a:rPr lang="en-CA" dirty="0"/>
              <a:t> have? What kind of ports are they for household vs business?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CE88-15C1-CB4E-A632-A1674B20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Can’t find specific amount but I think the business NIC’s would have maybe 4 ports, and for household 2 ports.</a:t>
            </a:r>
          </a:p>
        </p:txBody>
      </p:sp>
    </p:spTree>
    <p:extLst>
      <p:ext uri="{BB962C8B-B14F-4D97-AF65-F5344CB8AC3E}">
        <p14:creationId xmlns:p14="http://schemas.microsoft.com/office/powerpoint/2010/main" val="117860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1260-E44C-E048-8497-CDAC587A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 What is Networking Bonding and why is it used?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CE88-15C1-CB4E-A632-A1674B20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Process of combing 2 or more network interfaces together into one interface. </a:t>
            </a:r>
          </a:p>
          <a:p>
            <a:r>
              <a:rPr lang="en-CA" dirty="0"/>
              <a:t>Offers performance improvements</a:t>
            </a:r>
          </a:p>
          <a:p>
            <a:r>
              <a:rPr lang="en-CA" dirty="0"/>
              <a:t>If the active NIC goes down, another NIC becomes active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1260-E44C-E048-8497-CDAC587A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 Identify all existing PC slots standards used? (Legacy &amp; New)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CE88-15C1-CB4E-A632-A1674B20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PCI = Network card, SCSI, Sound card,  Video card</a:t>
            </a:r>
          </a:p>
          <a:p>
            <a:r>
              <a:rPr lang="en-CA" dirty="0"/>
              <a:t>PCI Express  = Video card</a:t>
            </a:r>
          </a:p>
          <a:p>
            <a:r>
              <a:rPr lang="en-CA" dirty="0"/>
              <a:t>AGP  = Video card</a:t>
            </a:r>
          </a:p>
          <a:p>
            <a:r>
              <a:rPr lang="en-CA" dirty="0"/>
              <a:t>ISA  = Network card, Sound card, Video card</a:t>
            </a:r>
          </a:p>
          <a:p>
            <a:r>
              <a:rPr lang="en-CA" dirty="0"/>
              <a:t>AMR  = Modem, Sound card</a:t>
            </a:r>
          </a:p>
          <a:p>
            <a:r>
              <a:rPr lang="en-CA" dirty="0"/>
              <a:t>CNR  = Modem, Network card, Sound card</a:t>
            </a:r>
          </a:p>
          <a:p>
            <a:r>
              <a:rPr lang="en-CA" dirty="0"/>
              <a:t>EISA  = SCSI, Network card, Video card</a:t>
            </a:r>
          </a:p>
          <a:p>
            <a:r>
              <a:rPr lang="en-CA" dirty="0"/>
              <a:t>VESA  = Video card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96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1260-E44C-E048-8497-CDAC587A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Explain the anatomy of a standard NIC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CE88-15C1-CB4E-A632-A1674B20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NIC provides a computer with a dedicated, full-time connection to a network.</a:t>
            </a:r>
          </a:p>
          <a:p>
            <a:r>
              <a:rPr lang="en-CA" dirty="0"/>
              <a:t>Implements the physical layer circuitry necessary for communicating with Ethernet or Wi-Fi. </a:t>
            </a:r>
          </a:p>
          <a:p>
            <a:r>
              <a:rPr lang="en-CA" dirty="0"/>
              <a:t>Each card represents a device and can prepare, transmit and control the flow of data a network.</a:t>
            </a:r>
          </a:p>
        </p:txBody>
      </p:sp>
    </p:spTree>
    <p:extLst>
      <p:ext uri="{BB962C8B-B14F-4D97-AF65-F5344CB8AC3E}">
        <p14:creationId xmlns:p14="http://schemas.microsoft.com/office/powerpoint/2010/main" val="105046023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58</TotalTime>
  <Words>623</Words>
  <Application>Microsoft Macintosh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Parcel</vt:lpstr>
      <vt:lpstr>NIC - Are all they all the same and Why?</vt:lpstr>
      <vt:lpstr>Why is a NIC card needed? What is it's function? Is there a difference between them?</vt:lpstr>
      <vt:lpstr>Identify the three common types of Network interfaces available today for consumers?</vt:lpstr>
      <vt:lpstr>Explain how these three different types are different? Advantages and disadvantages of each.</vt:lpstr>
      <vt:lpstr>Explain how these three different types are different? Advantages and disadvantages of each.</vt:lpstr>
      <vt:lpstr> How many ports do Household vs Business NiCs have? What kind of ports are they for household vs business?</vt:lpstr>
      <vt:lpstr> What is Networking Bonding and why is it used?</vt:lpstr>
      <vt:lpstr> Identify all existing PC slots standards used? (Legacy &amp; New)</vt:lpstr>
      <vt:lpstr>Explain the anatomy of a standard NIC</vt:lpstr>
      <vt:lpstr> Provide an explanation of how and why Nic involves Parallel to Serial Data to connect to computers. (See diagram below)- 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 - Are all they all the same and Why?</dc:title>
  <dc:creator>Ethan Yu - 832</dc:creator>
  <cp:lastModifiedBy>Ethan Yu - 832</cp:lastModifiedBy>
  <cp:revision>4</cp:revision>
  <dcterms:created xsi:type="dcterms:W3CDTF">2022-01-26T21:47:36Z</dcterms:created>
  <dcterms:modified xsi:type="dcterms:W3CDTF">2022-01-26T22:46:29Z</dcterms:modified>
</cp:coreProperties>
</file>